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93" r:id="rId6"/>
    <p:sldId id="296" r:id="rId7"/>
    <p:sldId id="297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63BAC2-DC05-48EB-8829-AF878E1D3C38}" v="6" dt="2024-03-06T12:27:22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tte de Laat" userId="15de91df-583f-4d70-b778-ea26560819e4" providerId="ADAL" clId="{3263BAC2-DC05-48EB-8829-AF878E1D3C38}"/>
    <pc:docChg chg="modSld">
      <pc:chgData name="Lotte de Laat" userId="15de91df-583f-4d70-b778-ea26560819e4" providerId="ADAL" clId="{3263BAC2-DC05-48EB-8829-AF878E1D3C38}" dt="2024-03-06T12:27:22.931" v="7" actId="20577"/>
      <pc:docMkLst>
        <pc:docMk/>
      </pc:docMkLst>
      <pc:sldChg chg="modSp">
        <pc:chgData name="Lotte de Laat" userId="15de91df-583f-4d70-b778-ea26560819e4" providerId="ADAL" clId="{3263BAC2-DC05-48EB-8829-AF878E1D3C38}" dt="2024-03-06T12:27:22.931" v="7" actId="20577"/>
        <pc:sldMkLst>
          <pc:docMk/>
          <pc:sldMk cId="853214555" sldId="257"/>
        </pc:sldMkLst>
        <pc:spChg chg="mod">
          <ac:chgData name="Lotte de Laat" userId="15de91df-583f-4d70-b778-ea26560819e4" providerId="ADAL" clId="{3263BAC2-DC05-48EB-8829-AF878E1D3C38}" dt="2024-03-06T12:27:22.931" v="7" actId="20577"/>
          <ac:spMkLst>
            <pc:docMk/>
            <pc:sldMk cId="853214555" sldId="257"/>
            <ac:spMk id="3" creationId="{7BC10AC7-2005-4257-A64F-12AEDC25D8D4}"/>
          </ac:spMkLst>
        </pc:spChg>
      </pc:sldChg>
      <pc:sldChg chg="modSp mod">
        <pc:chgData name="Lotte de Laat" userId="15de91df-583f-4d70-b778-ea26560819e4" providerId="ADAL" clId="{3263BAC2-DC05-48EB-8829-AF878E1D3C38}" dt="2024-03-06T12:26:35.707" v="1" actId="20577"/>
        <pc:sldMkLst>
          <pc:docMk/>
          <pc:sldMk cId="724771964" sldId="293"/>
        </pc:sldMkLst>
        <pc:spChg chg="mod">
          <ac:chgData name="Lotte de Laat" userId="15de91df-583f-4d70-b778-ea26560819e4" providerId="ADAL" clId="{3263BAC2-DC05-48EB-8829-AF878E1D3C38}" dt="2024-03-06T12:26:35.707" v="1" actId="20577"/>
          <ac:spMkLst>
            <pc:docMk/>
            <pc:sldMk cId="724771964" sldId="293"/>
            <ac:spMk id="4" creationId="{7E256807-68E5-45A0-8DD0-5696A7E4E9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AA3B6-9E79-4E9A-BEE3-5F5F5F831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838DC8-303D-44EB-8C17-07F8AC068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E9D41A-F076-4925-A82C-80C4A09ED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5FC87-4D27-477E-953A-30785E9B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F3B163-06AC-42CB-87C2-52727360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33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7DE73-E78E-4027-B5E0-6BD6A7736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A1B376-A677-4ABA-A093-10E69B75E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FB6B1B-74DC-4BFB-BED7-2F56D766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CD40A4-7547-4815-9F57-A58D39C9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AB1DD8-3ADB-4DFB-A4CC-7AA5D520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56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4368D54-7B5E-4A8E-9C4C-C2746A4D87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3AE8A3-7F73-4777-BAD3-7920916A3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F0BA4E-C7C2-41E2-9966-10DAB4A5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340476-59D0-484C-A34E-26AA13C9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24CBA9-C758-4D2E-9F8B-0AA5735D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931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3E61-2F27-40BD-A95D-B8C74C3944D2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C2D96-D74A-4D4F-9913-4ED56D7C6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0066F1-473A-4A1F-B880-CB131B800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CBAE3F-142F-432E-AD7E-9C5D1A99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56342D-CCD7-4656-8412-8A8C3440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749345-89D8-43FB-9AAE-A92B2B2A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16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36C5A-9FF0-4861-8B50-C27DF0E39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DDCB15-7B48-4D74-A9A0-B0E4A6A24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B4CEEF-8F42-4115-A3EC-EA1A3E2C6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9A9325-8FBE-4097-A7CD-FFA88C9E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5700A7-8F2B-4494-9D66-9F390B62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15A69-11CC-4A52-AEF9-4384F3D20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757F6F-D9D0-4638-BA88-6FA44DFF9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273042-ECF4-48B1-942D-81F0C663A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697A11-1542-4E64-80C0-9409B4DC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3CDE1E-4C91-48DF-8A91-D870A189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4C2639-2543-4651-BA85-F9278D6E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65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4F783-83C6-47E9-950E-4CD3210D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D7787B-8874-4B4F-A2D8-26F8A1BB0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DD75ECE-FFED-45E8-A713-3961D5C2E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25634A8-0452-4806-9298-4E308AD05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A9A0DE-E13A-49E2-A7C9-E10AE8680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06C77BA-F5DE-4503-AE46-B01A41A9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F85CBE5-4D42-41E9-BFDE-E83ADCD7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7CFF82C-8944-423E-B5D1-B5DECF05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2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B7447-8360-4A4A-9D9A-A2B7532AE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B9E638C-6CC5-4068-982A-926F2819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A2C0C4-0D9E-4E55-8A9D-BFEE93815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3E52DDC-90E8-4531-9A97-A386C728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99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C018478-EB0E-48C7-8F5E-771BB255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A3ADF5B-00B8-48CC-859B-B2E8E70E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EAD6185-EACE-42EA-A109-98B59C71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0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3F36-B6B0-4628-83FF-D0B21D5AD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14EDD8-B908-4E08-9349-4823EA107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5A31625-816D-4356-824F-D157CB9D0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BDE3BA-7FDD-4C08-BAF0-043DF109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D3A83E-87E1-4120-8FA4-B2966F12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FFFFC7-F46B-404F-81FC-43553256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75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C3A99-959F-443D-9D0F-7B4296382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CD99226-159E-4C75-95FC-7C63DA82B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DFA8264-3E24-4CE0-B381-0A8910EE0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4D0205-1593-4AF3-8951-E763AF50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AF9D23-DD31-430B-9180-083D208D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E652FA-53D9-49D0-8E95-262A8ADC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99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1CE3111-7B3A-4161-BF71-004E4FAA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03D954-C18E-4B44-B7F3-D3811C2AD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779387-F704-4AB8-A2A1-EDFB84908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ECD4-3816-47CC-A18A-D190CC3AA576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0566C3-F48B-4582-A6F8-68C4B37C1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AE3800-33EB-44C4-B79B-28C2BDED5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61942-45C8-4837-B74F-72607D7D9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77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AD081-DD8E-4E19-8170-1877A7F23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Stad van de toekomst</a:t>
            </a:r>
            <a:br>
              <a:rPr lang="nl-NL" sz="5400"/>
            </a:br>
            <a:r>
              <a:rPr lang="nl-NL" sz="5400"/>
              <a:t>2050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C10AC7-2005-4257-A64F-12AEDC25D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2000" dirty="0"/>
              <a:t>specialisatie Vrijetijd</a:t>
            </a:r>
          </a:p>
          <a:p>
            <a:pPr algn="l"/>
            <a:r>
              <a:rPr lang="nl-NL" sz="2000" dirty="0"/>
              <a:t>Les 4 – AR/ VR / XR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D836C9C-FE77-44FA-AB8F-477BC45FD7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4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5321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200" b="1" dirty="0">
                <a:solidFill>
                  <a:srgbClr val="B8A1FF"/>
                </a:solidFill>
                <a:latin typeface="Arial"/>
                <a:cs typeface="Arial"/>
              </a:rPr>
              <a:t>Les 4 – | AR | VR | XR | </a:t>
            </a:r>
            <a:endParaRPr lang="nl-NL" sz="3200" dirty="0">
              <a:solidFill>
                <a:srgbClr val="B8A1FF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  <a:p>
            <a:pPr marL="0" indent="0">
              <a:buNone/>
            </a:pPr>
            <a:endParaRPr lang="nl-NL" sz="1200" b="1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84834" y="2067681"/>
            <a:ext cx="3888237" cy="252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/>
                <a:cs typeface="Arial"/>
              </a:rPr>
              <a:t>Begrippen</a:t>
            </a:r>
            <a:endParaRPr lang="nl-NL" sz="1800" dirty="0">
              <a:latin typeface="Arial"/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/>
                <a:cs typeface="Arial"/>
              </a:rPr>
              <a:t>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/>
                <a:cs typeface="Arial"/>
              </a:rPr>
              <a:t>VR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/>
                <a:cs typeface="Arial"/>
              </a:rPr>
              <a:t>XR</a:t>
            </a:r>
          </a:p>
          <a:p>
            <a:pPr marL="0" indent="0">
              <a:buNone/>
            </a:pPr>
            <a:endParaRPr lang="nl-NL" sz="1800" dirty="0">
              <a:latin typeface="Arial"/>
              <a:cs typeface="Arial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71111"/>
              </p:ext>
            </p:extLst>
          </p:nvPr>
        </p:nvGraphicFramePr>
        <p:xfrm>
          <a:off x="2032961" y="6161520"/>
          <a:ext cx="7409013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688594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71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66D62A-F99D-4A55-B0E7-7BF9C06C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Vandaag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765D012-67DA-41D2-A81E-14990E2B22A9}"/>
              </a:ext>
            </a:extLst>
          </p:cNvPr>
          <p:cNvSpPr txBox="1"/>
          <p:nvPr/>
        </p:nvSpPr>
        <p:spPr>
          <a:xfrm>
            <a:off x="1193131" y="1690688"/>
            <a:ext cx="69462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Gaan we op bezoek bij </a:t>
            </a:r>
            <a:r>
              <a:rPr lang="nl-NL" b="1" dirty="0">
                <a:solidFill>
                  <a:srgbClr val="7030A0"/>
                </a:solidFill>
              </a:rPr>
              <a:t>Mindlabs </a:t>
            </a:r>
            <a:br>
              <a:rPr lang="nl-NL" b="1" dirty="0">
                <a:solidFill>
                  <a:srgbClr val="7030A0"/>
                </a:solidFill>
              </a:rPr>
            </a:br>
            <a:r>
              <a:rPr lang="nl-NL" b="1" dirty="0">
                <a:solidFill>
                  <a:srgbClr val="7030A0"/>
                </a:solidFill>
              </a:rPr>
              <a:t>&amp; </a:t>
            </a:r>
            <a:r>
              <a:rPr lang="nl-NL" dirty="0"/>
              <a:t>Leren we in de praktijk over toepassingen </a:t>
            </a:r>
            <a:r>
              <a:rPr lang="nl-NL" b="1" dirty="0">
                <a:solidFill>
                  <a:srgbClr val="7030A0"/>
                </a:solidFill>
              </a:rPr>
              <a:t>AR / VR / XR   </a:t>
            </a:r>
            <a:r>
              <a:rPr lang="nl-NL" b="1" dirty="0"/>
              <a:t>11:15 – 12:15</a:t>
            </a:r>
          </a:p>
          <a:p>
            <a:endParaRPr lang="nl-NL" dirty="0"/>
          </a:p>
          <a:p>
            <a:r>
              <a:rPr lang="nl-NL" dirty="0"/>
              <a:t>Extra </a:t>
            </a:r>
            <a:r>
              <a:rPr lang="nl-NL" b="1" dirty="0">
                <a:solidFill>
                  <a:srgbClr val="7030A0"/>
                </a:solidFill>
              </a:rPr>
              <a:t>workshop</a:t>
            </a:r>
            <a:r>
              <a:rPr lang="nl-NL" dirty="0"/>
              <a:t> tussendoor    			 </a:t>
            </a:r>
            <a:r>
              <a:rPr lang="nl-NL" b="1" dirty="0"/>
              <a:t>12:45-13:45</a:t>
            </a:r>
            <a:br>
              <a:rPr lang="nl-NL" b="1" dirty="0"/>
            </a:br>
            <a:br>
              <a:rPr lang="nl-NL" b="1" dirty="0"/>
            </a:br>
            <a:r>
              <a:rPr lang="nl-NL" b="1" dirty="0">
                <a:solidFill>
                  <a:srgbClr val="7030A0"/>
                </a:solidFill>
              </a:rPr>
              <a:t>Feedback </a:t>
            </a:r>
            <a:r>
              <a:rPr lang="nl-NL" b="1" dirty="0" err="1">
                <a:solidFill>
                  <a:srgbClr val="7030A0"/>
                </a:solidFill>
              </a:rPr>
              <a:t>friends</a:t>
            </a:r>
            <a:r>
              <a:rPr lang="nl-NL" b="1" dirty="0">
                <a:solidFill>
                  <a:srgbClr val="7030A0"/>
                </a:solidFill>
              </a:rPr>
              <a:t> LA1: 				</a:t>
            </a:r>
            <a:r>
              <a:rPr lang="nl-NL" b="1" dirty="0"/>
              <a:t>13:45 – 14:15 </a:t>
            </a:r>
          </a:p>
          <a:p>
            <a:endParaRPr lang="nl-NL" b="1" dirty="0"/>
          </a:p>
          <a:p>
            <a:r>
              <a:rPr lang="nl-NL" b="1" dirty="0">
                <a:solidFill>
                  <a:srgbClr val="7030A0"/>
                </a:solidFill>
                <a:sym typeface="Wingdings" panose="05000000000000000000" pitchFamily="2" charset="2"/>
              </a:rPr>
              <a:t>Werktijd LA2 </a:t>
            </a:r>
            <a:r>
              <a:rPr lang="nl-NL" dirty="0">
                <a:sym typeface="Wingdings" panose="05000000000000000000" pitchFamily="2" charset="2"/>
              </a:rPr>
              <a:t>/ best practice / visie:    			</a:t>
            </a:r>
            <a:r>
              <a:rPr lang="nl-NL" b="1" dirty="0">
                <a:sym typeface="Wingdings" panose="05000000000000000000" pitchFamily="2" charset="2"/>
              </a:rPr>
              <a:t>14:15 – 14:45</a:t>
            </a:r>
            <a:endParaRPr lang="nl-NL" b="1" dirty="0"/>
          </a:p>
          <a:p>
            <a:endParaRPr lang="nl-NL" dirty="0"/>
          </a:p>
          <a:p>
            <a:r>
              <a:rPr lang="nl-NL" dirty="0"/>
              <a:t>In gesprek met </a:t>
            </a:r>
            <a:r>
              <a:rPr lang="nl-NL" b="1" dirty="0">
                <a:solidFill>
                  <a:srgbClr val="7030A0"/>
                </a:solidFill>
              </a:rPr>
              <a:t>decanen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verslag van o.a. de dag/ afgelopen jaren en periode  						</a:t>
            </a:r>
            <a:r>
              <a:rPr lang="nl-NL" b="1" dirty="0">
                <a:sym typeface="Wingdings" panose="05000000000000000000" pitchFamily="2" charset="2"/>
              </a:rPr>
              <a:t>15:15 – 15:45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28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ABB40-A14E-66F3-3D85-59312F6A7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1CEA1D0-FFFA-E4B9-2DCC-20BF60262CBE}"/>
              </a:ext>
            </a:extLst>
          </p:cNvPr>
          <p:cNvSpPr txBox="1"/>
          <p:nvPr/>
        </p:nvSpPr>
        <p:spPr>
          <a:xfrm rot="21269344">
            <a:off x="2158164" y="2288103"/>
            <a:ext cx="6636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>
                <a:solidFill>
                  <a:srgbClr val="7030A0"/>
                </a:solidFill>
                <a:sym typeface="Wingdings" panose="05000000000000000000" pitchFamily="2" charset="2"/>
              </a:rPr>
              <a:t>Meer inspiratie voor jouw visie op de Stad van de Toekomst! </a:t>
            </a:r>
          </a:p>
          <a:p>
            <a:endParaRPr lang="nl-NL" b="1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r>
              <a:rPr lang="nl-NL" b="1" dirty="0">
                <a:solidFill>
                  <a:srgbClr val="7030A0"/>
                </a:solidFill>
                <a:sym typeface="Wingdings" panose="05000000000000000000" pitchFamily="2" charset="2"/>
              </a:rPr>
              <a:t>Herhalen we de bevindingen van afgelopen weken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50112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7388FCF7-F854-4CB9-8C29-47E275E47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850E6F-92BB-4859-9F24-7C72ECF03F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03BD56-E685-49BF-AAF4-8F4A3CD93E22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3855</TotalTime>
  <Words>164</Words>
  <Application>Microsoft Office PowerPoint</Application>
  <PresentationFormat>Breedbeeld</PresentationFormat>
  <Paragraphs>38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Stad van de toekomst 2050</vt:lpstr>
      <vt:lpstr>PowerPoint-presentatie</vt:lpstr>
      <vt:lpstr>Vandaag</vt:lpstr>
      <vt:lpstr>Volgende week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Arnhem in 2120: je hoort geen auto’s meer, maar vogels - NRCArnhem in 2120: je hoort geen auto’s meer, maar vogels - NRC</dc:title>
  <dc:creator>Tim Lagas</dc:creator>
  <cp:lastModifiedBy>Lotte de Laat</cp:lastModifiedBy>
  <cp:revision>3</cp:revision>
  <dcterms:created xsi:type="dcterms:W3CDTF">2022-03-07T16:17:51Z</dcterms:created>
  <dcterms:modified xsi:type="dcterms:W3CDTF">2024-03-06T12:27:31Z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